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8"/>
    <p:restoredTop sz="94716"/>
  </p:normalViewPr>
  <p:slideViewPr>
    <p:cSldViewPr snapToGrid="0" snapToObjects="1">
      <p:cViewPr varScale="1">
        <p:scale>
          <a:sx n="128" d="100"/>
          <a:sy n="128" d="100"/>
        </p:scale>
        <p:origin x="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AC4E4-23AE-21FD-07F0-6F913F2E6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A61382-9B37-A224-943A-3ACF0E073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4B0ED-F430-B795-F57E-3C72BD3C2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2A77-B076-BF42-84BC-79E8A24F5594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F7E8B-4779-D809-F2AA-A11268161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D3983-46B3-AD93-9D49-0C5A3D19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30915-63DB-E043-ADF7-D10DE957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1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B734-72D0-728E-124F-D04BA8ACD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2FE7B1-CF9F-ADA6-6A11-2033AAB11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CBCCF-F9A3-A4BD-3539-D136268AA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2A77-B076-BF42-84BC-79E8A24F5594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3DC57-2992-9C22-0F36-6B824F93D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EC6B8-D8A4-5E89-00D7-B1130E747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30915-63DB-E043-ADF7-D10DE957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03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C23284-BF86-6DDC-6FE0-1753C7EB1B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E2B9BD-A633-E604-4815-EC979C0BC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3BEF9-37E2-AF47-9EB7-6D1F01211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2A77-B076-BF42-84BC-79E8A24F5594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E70CD-FCF4-9050-C810-603DC86A6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FE705-EEB1-AA8F-0B95-C23ED7F8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30915-63DB-E043-ADF7-D10DE957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9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7599-01CA-66FD-2994-C726CFA1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934D1-CA06-87E2-B2F1-4DAAE46E1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D133B-10F3-5F32-9CFB-83E1C6AB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2A77-B076-BF42-84BC-79E8A24F5594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F8DFF-BF73-FC1F-FA66-1F3E3329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74590-98B4-B49A-8266-E31475E0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30915-63DB-E043-ADF7-D10DE957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94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CFF6-7089-E553-C12B-24EBCC75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FF78D-E635-CBB7-8F7E-6A7DBBC34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625D-366D-711C-917A-1F7A7FF58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2A77-B076-BF42-84BC-79E8A24F5594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83FAC-169D-F063-C576-765F3DBD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239E8-88C8-3C92-3581-70D46542A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30915-63DB-E043-ADF7-D10DE957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2AB38-28D4-8F84-3482-A101359B3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2D69-113B-F2AB-9935-5D8FA3EB1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76786-B0AF-850D-C78A-41E163C1E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E6AE8-4E3C-F373-C968-4E7FB96B2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2A77-B076-BF42-84BC-79E8A24F5594}" type="datetimeFigureOut">
              <a:rPr lang="en-US" smtClean="0"/>
              <a:t>6/30/22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F42B2-50D9-4552-FEA1-A612085BF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1ADF5-1064-A1E3-2211-86B6163A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30915-63DB-E043-ADF7-D10DE957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0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A19A-3101-B028-3673-CAEDE4235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67E91-A28C-7657-F25E-56DC9353B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7F490-13EA-325E-4409-93768C29F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230F6F-A3CE-55F8-7FF7-C124560CC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EEC4AF-15C5-7414-6DE1-220DB98E84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27172C-8226-A8FB-763B-B2DA3FC88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2A77-B076-BF42-84BC-79E8A24F5594}" type="datetimeFigureOut">
              <a:rPr lang="en-US" smtClean="0"/>
              <a:t>6/30/22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064AF7-EF5C-231E-755F-F73C8F51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893A5B-653D-1970-6020-3D11E701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30915-63DB-E043-ADF7-D10DE957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66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6A8B-B12A-15DA-40D3-A6E5A1B5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72DE98-1599-46D7-684D-CA8246B0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2A77-B076-BF42-84BC-79E8A24F5594}" type="datetimeFigureOut">
              <a:rPr lang="en-US" smtClean="0"/>
              <a:t>6/30/22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52A4F-688E-B5AF-9F9D-E083D518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2675A-33D0-8A35-03D9-EEE36A82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30915-63DB-E043-ADF7-D10DE957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7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EF4AF5-9222-3470-F289-3C045C80C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2A77-B076-BF42-84BC-79E8A24F5594}" type="datetimeFigureOut">
              <a:rPr lang="en-US" smtClean="0"/>
              <a:t>6/30/22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81CE2-A566-D518-CD05-43F4CBCD2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DBDFC-B352-B6F1-E2D8-31C2EDAE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30915-63DB-E043-ADF7-D10DE957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9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C1CEC-2A4F-30C7-D133-BC62FB572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4BC8F-5178-E116-2F9D-0997AB438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ECCD0-3292-D52A-6F63-D21EFBA6C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CABC5-EFB5-64D5-0312-1066D5C91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2A77-B076-BF42-84BC-79E8A24F5594}" type="datetimeFigureOut">
              <a:rPr lang="en-US" smtClean="0"/>
              <a:t>6/30/22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E82B8-C742-E988-20D9-4C3815E5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21590-9C75-3E38-A09B-BC8FE512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30915-63DB-E043-ADF7-D10DE957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4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0216-BF7F-00F5-3C26-034C751D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7D6B62-56EB-560C-F9B0-EB306CA4C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E5DB6-A435-5B56-74F7-CB4A3BEAE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FD90C-9D83-09CD-99B3-55583F31B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2A77-B076-BF42-84BC-79E8A24F5594}" type="datetimeFigureOut">
              <a:rPr lang="en-US" smtClean="0"/>
              <a:t>6/30/22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642D2-CD27-07E2-5C2D-E107966CC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DD124-C907-D12E-E24E-6F0F77ECF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30915-63DB-E043-ADF7-D10DE957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434F2-2027-8EAA-3C1F-33C7DF316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2FD48-DB6D-D6C7-67DA-85E54080B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63081-087B-F4AF-2F61-0B8CD2A404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92A77-B076-BF42-84BC-79E8A24F5594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5CE05-D18C-D590-BC8F-26D7EDA42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EFC44-D35B-83AD-0817-1073D2AA1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30915-63DB-E043-ADF7-D10DE957F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5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78F1DF0-4675-65F5-E99A-74DEFD60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1" y="1002433"/>
            <a:ext cx="6688094" cy="5106800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CEFB058E-DE4E-DCBB-922C-F9EC3B839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0" r="21667"/>
          <a:stretch/>
        </p:blipFill>
        <p:spPr>
          <a:xfrm>
            <a:off x="7931426" y="705988"/>
            <a:ext cx="3773512" cy="2849845"/>
          </a:xfrm>
          <a:prstGeom prst="rect">
            <a:avLst/>
          </a:prstGeom>
          <a:effectLst>
            <a:reflection blurRad="6350" stA="50000" endA="300" endPos="46330" dir="5400000" sy="-100000" algn="bl" rotWithShape="0"/>
          </a:effectLst>
        </p:spPr>
      </p:pic>
      <p:pic>
        <p:nvPicPr>
          <p:cNvPr id="7" name="Picture 6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027BD7C6-17A1-8DC1-C8D4-B29FE5522A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55" r="10607"/>
          <a:stretch/>
        </p:blipFill>
        <p:spPr>
          <a:xfrm>
            <a:off x="234778" y="3742768"/>
            <a:ext cx="5625413" cy="3115232"/>
          </a:xfrm>
          <a:prstGeom prst="rect">
            <a:avLst/>
          </a:prstGeom>
          <a:effectLst>
            <a:softEdge rad="189784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E85A5D-FFA1-2FAB-EC27-8AF24CA0D6D3}"/>
              </a:ext>
            </a:extLst>
          </p:cNvPr>
          <p:cNvSpPr/>
          <p:nvPr/>
        </p:nvSpPr>
        <p:spPr>
          <a:xfrm>
            <a:off x="5860191" y="5649534"/>
            <a:ext cx="1729946" cy="556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59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Jared Woods</dc:creator>
  <cp:lastModifiedBy>Jared Woods</cp:lastModifiedBy>
  <cp:revision>1</cp:revision>
  <dcterms:created xsi:type="dcterms:W3CDTF">2022-06-30T05:27:37Z</dcterms:created>
  <dcterms:modified xsi:type="dcterms:W3CDTF">2022-06-30T05:35:21Z</dcterms:modified>
</cp:coreProperties>
</file>